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084" y="11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60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55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73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65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32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62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65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70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37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84777-4A72-4F23-962E-F10E5F3029B7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56FF6-7FB5-4E4E-A312-7254B45FA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78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メモ 10"/>
          <p:cNvSpPr/>
          <p:nvPr/>
        </p:nvSpPr>
        <p:spPr>
          <a:xfrm>
            <a:off x="84339" y="4637667"/>
            <a:ext cx="6685142" cy="3662541"/>
          </a:xfrm>
          <a:prstGeom prst="foldedCorner">
            <a:avLst>
              <a:gd name="adj" fmla="val 10079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27747"/>
            <a:ext cx="6858000" cy="125963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extrusionClr>
                <a:schemeClr val="accent1"/>
              </a:extrusionClr>
            </a:sp3d>
          </a:bodyPr>
          <a:lstStyle/>
          <a:p>
            <a:pPr algn="l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鹿児島大学キャリア形成支援</a:t>
            </a:r>
            <a:r>
              <a: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センター主催</a:t>
            </a:r>
            <a:br>
              <a:rPr kumimoji="1"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r>
              <a:rPr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</a:t>
            </a:r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業界研究セミナー</a:t>
            </a:r>
            <a:b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6" name="Picture 2" descr="C:\Users\U70289\Desktop\kadai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664" y="74901"/>
            <a:ext cx="453241" cy="45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56346" y="4628319"/>
            <a:ext cx="661313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　時：令和〇年〇月〇日（〇）</a:t>
            </a:r>
            <a:r>
              <a:rPr lang="en-US" altLang="ja-JP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16</a:t>
            </a:r>
            <a:r>
              <a:rPr lang="ja-JP" altLang="en-US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：１</a:t>
            </a:r>
            <a:r>
              <a:rPr lang="en-US" altLang="ja-JP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</a:t>
            </a:r>
            <a:r>
              <a:rPr lang="ja-JP" altLang="en-US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17</a:t>
            </a:r>
            <a:r>
              <a:rPr lang="ja-JP" altLang="en-US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</a:t>
            </a:r>
            <a:r>
              <a:rPr lang="ja-JP" altLang="en-US" sz="2000" b="1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endParaRPr lang="en-US" altLang="ja-JP" sz="2000" b="1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000" b="1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　所：鹿児島大学郡元キャンパス　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    共通教育棟</a:t>
            </a:r>
            <a:r>
              <a:rPr lang="en-US" altLang="ja-JP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号館</a:t>
            </a:r>
            <a:r>
              <a:rPr lang="en-US" altLang="ja-JP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階 就職セミナールーム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　象：全学部・全学年（大学院含む）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　師：会社名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○○部○○グループ　○○ 氏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申込は右の</a:t>
            </a:r>
            <a:r>
              <a:rPr lang="en-US" altLang="ja-JP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QR</a:t>
            </a:r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コードから</a:t>
            </a:r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申込期限：令和〇年〇月〇日（○）　○時まで</a:t>
            </a:r>
            <a:endParaRPr lang="en-US" altLang="ja-JP" sz="2000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endParaRPr lang="en-US" altLang="ja-JP" sz="1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226" y="8300208"/>
            <a:ext cx="6813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＊本セミナーは、採用選考活動とは一切関係ありません。</a:t>
            </a:r>
            <a:endParaRPr lang="en-US" altLang="ja-JP" sz="20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</a:t>
            </a:r>
            <a:r>
              <a:rPr lang="ja-JP" altLang="en-US" sz="2000" u="wavy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私服で</a:t>
            </a:r>
            <a:r>
              <a:rPr lang="ja-JP" altLang="en-US" sz="20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気軽に参加してください。</a:t>
            </a:r>
            <a:endParaRPr lang="en-US" altLang="ja-JP" sz="20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ja-JP" altLang="en-US" sz="1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4203847" y="3059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92696" y="1475656"/>
            <a:ext cx="5688632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セミナーの</a:t>
            </a:r>
            <a:r>
              <a:rPr lang="en-US" altLang="ja-JP" dirty="0"/>
              <a:t>PR</a:t>
            </a:r>
            <a:r>
              <a:rPr lang="ja-JP" altLang="en-US" dirty="0"/>
              <a:t>内容を記載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708151" y="6026009"/>
            <a:ext cx="1403712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69947" y="6238104"/>
            <a:ext cx="1241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写真、ロゴ等の配置可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8FC9084F-15ED-4A85-BFC3-D5302429E1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340" y="6916805"/>
            <a:ext cx="700607" cy="700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460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141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Calibri</vt:lpstr>
      <vt:lpstr>Office ​​テーマ</vt:lpstr>
      <vt:lpstr>　鹿児島大学キャリア形成支援センター主催 　　　　　○○業界研究セミナー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学内業界研究セミナー</dc:title>
  <dc:creator>ia19060user</dc:creator>
  <cp:lastModifiedBy>ia24062user</cp:lastModifiedBy>
  <cp:revision>40</cp:revision>
  <cp:lastPrinted>2022-12-13T02:50:31Z</cp:lastPrinted>
  <dcterms:created xsi:type="dcterms:W3CDTF">2014-10-17T05:55:25Z</dcterms:created>
  <dcterms:modified xsi:type="dcterms:W3CDTF">2025-02-13T02:51:40Z</dcterms:modified>
</cp:coreProperties>
</file>