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084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600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55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737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652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9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32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62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65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70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37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785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メモ 10"/>
          <p:cNvSpPr/>
          <p:nvPr/>
        </p:nvSpPr>
        <p:spPr>
          <a:xfrm>
            <a:off x="84339" y="4637667"/>
            <a:ext cx="6685142" cy="3345417"/>
          </a:xfrm>
          <a:prstGeom prst="foldedCorner">
            <a:avLst>
              <a:gd name="adj" fmla="val 10079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27747"/>
            <a:ext cx="6858000" cy="125963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extrusionClr>
                <a:schemeClr val="accent1"/>
              </a:extrusionClr>
            </a:sp3d>
          </a:bodyPr>
          <a:lstStyle/>
          <a:p>
            <a:pPr algn="l"/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鹿児島大学キャリア形成支援センター主催</a:t>
            </a:r>
            <a:br>
              <a:rPr kumimoji="1"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lang="ja-JP" altLang="en-US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</a:t>
            </a:r>
            <a:r>
              <a:rPr kumimoji="1" lang="ja-JP" altLang="en-US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業界研究</a:t>
            </a:r>
            <a:r>
              <a:rPr kumimoji="1" lang="en-US" altLang="ja-JP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WEB</a:t>
            </a:r>
            <a:r>
              <a:rPr kumimoji="1" lang="ja-JP" altLang="en-US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セミナー</a:t>
            </a:r>
            <a:br>
              <a:rPr kumimoji="1"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26" name="Picture 2" descr="C:\Users\U70289\Desktop\kadai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386" y="74901"/>
            <a:ext cx="453241" cy="455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56346" y="4628319"/>
            <a:ext cx="66131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　時：令和○○年○月○○日（○）</a:t>
            </a:r>
            <a:r>
              <a:rPr lang="en-US" altLang="ja-JP" sz="2000" b="1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16</a:t>
            </a:r>
            <a:r>
              <a:rPr lang="ja-JP" altLang="en-US" sz="2000" b="1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2000" b="1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2000" b="1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～〇：〇</a:t>
            </a:r>
            <a:endParaRPr lang="en-US" altLang="ja-JP" sz="2000" b="1" u="sng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000" b="1" u="sng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　象：全学部・全学年（大学院含む）</a:t>
            </a:r>
            <a:endParaRPr lang="en-US" altLang="ja-JP" sz="2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　師：会社名</a:t>
            </a:r>
            <a:endParaRPr lang="en-US" altLang="ja-JP" sz="2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○○部○○グループ　○○ 氏</a:t>
            </a:r>
            <a:endParaRPr lang="en-US" altLang="ja-JP" sz="2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6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申込は、右の</a:t>
            </a:r>
            <a:r>
              <a:rPr lang="en-US" altLang="ja-JP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QR</a:t>
            </a:r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コードから　　　　</a:t>
            </a:r>
            <a:endParaRPr lang="en-US" altLang="ja-JP" sz="2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000" u="sng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申込期限：令和○○年○月○○日（○）　○時まで</a:t>
            </a:r>
            <a:endParaRPr lang="en-US" altLang="ja-JP" sz="2000" u="sng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endParaRPr lang="en-US" altLang="ja-JP" sz="16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956" y="8169331"/>
            <a:ext cx="6813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＊本セミナーは、</a:t>
            </a:r>
            <a:r>
              <a:rPr lang="ja-JP" altLang="en-US" sz="24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採用選考活動とは一切関係ありません。 </a:t>
            </a:r>
            <a:r>
              <a:rPr lang="ja-JP" altLang="en-US" sz="2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気軽に参加してください。</a:t>
            </a:r>
            <a:endParaRPr lang="en-US" altLang="ja-JP" sz="2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ja-JP" altLang="en-US" sz="16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4203847" y="3059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92696" y="1475656"/>
            <a:ext cx="5688632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dirty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 dirty="0"/>
              <a:t>セミナーの</a:t>
            </a:r>
            <a:r>
              <a:rPr lang="en-US" altLang="ja-JP" dirty="0"/>
              <a:t>PR</a:t>
            </a:r>
            <a:r>
              <a:rPr lang="ja-JP" altLang="en-US" dirty="0"/>
              <a:t>内容を記載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4869947" y="5493606"/>
            <a:ext cx="1403712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50845" y="5679853"/>
            <a:ext cx="1241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写真、ロゴ等の配置可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955B37D4-016D-4652-8B2E-E751436324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37012" y="6328195"/>
            <a:ext cx="685703" cy="68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460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118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Calibri</vt:lpstr>
      <vt:lpstr>Office ​​テーマ</vt:lpstr>
      <vt:lpstr>　鹿児島大学キャリア形成支援センター主催 　　　○○業界研究WEBセミナー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学内業界研究セミナー</dc:title>
  <cp:lastModifiedBy>ia24062user</cp:lastModifiedBy>
  <cp:revision>34</cp:revision>
  <cp:lastPrinted>2014-10-20T01:03:54Z</cp:lastPrinted>
  <dcterms:created xsi:type="dcterms:W3CDTF">2014-10-17T05:55:25Z</dcterms:created>
  <dcterms:modified xsi:type="dcterms:W3CDTF">2025-02-13T02:52:48Z</dcterms:modified>
</cp:coreProperties>
</file>